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73" r:id="rId4"/>
    <p:sldId id="274" r:id="rId5"/>
    <p:sldId id="262" r:id="rId6"/>
    <p:sldId id="295" r:id="rId7"/>
    <p:sldId id="285" r:id="rId8"/>
    <p:sldId id="266" r:id="rId9"/>
    <p:sldId id="263" r:id="rId10"/>
    <p:sldId id="264" r:id="rId11"/>
    <p:sldId id="268" r:id="rId12"/>
    <p:sldId id="265" r:id="rId13"/>
    <p:sldId id="269" r:id="rId14"/>
    <p:sldId id="270" r:id="rId15"/>
    <p:sldId id="271" r:id="rId16"/>
    <p:sldId id="272" r:id="rId17"/>
    <p:sldId id="277" r:id="rId18"/>
    <p:sldId id="281" r:id="rId19"/>
    <p:sldId id="282" r:id="rId20"/>
    <p:sldId id="283" r:id="rId21"/>
    <p:sldId id="287" r:id="rId22"/>
    <p:sldId id="288" r:id="rId23"/>
    <p:sldId id="289" r:id="rId24"/>
    <p:sldId id="290" r:id="rId25"/>
    <p:sldId id="291" r:id="rId26"/>
    <p:sldId id="284" r:id="rId27"/>
    <p:sldId id="286" r:id="rId28"/>
    <p:sldId id="292" r:id="rId29"/>
    <p:sldId id="293" r:id="rId30"/>
    <p:sldId id="278" r:id="rId31"/>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43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8/2/2019</a:t>
            </a:fld>
            <a:endParaRPr lang="en-US"/>
          </a:p>
        </p:txBody>
      </p:sp>
      <p:sp>
        <p:nvSpPr>
          <p:cNvPr id="4" name="Slide Image Placeholder 3">
            <a:extLst>
              <a:ext uri="{FF2B5EF4-FFF2-40B4-BE49-F238E27FC236}">
                <a16:creationId xmlns:a16="http://schemas.microsoft.com/office/drawing/2014/main"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8/2/2019</a:t>
            </a:fld>
            <a:endParaRPr lang="en-US"/>
          </a:p>
        </p:txBody>
      </p:sp>
      <p:sp>
        <p:nvSpPr>
          <p:cNvPr id="6" name="Footer Placeholder 4">
            <a:extLst>
              <a:ext uri="{FF2B5EF4-FFF2-40B4-BE49-F238E27FC236}">
                <a16:creationId xmlns:a16="http://schemas.microsoft.com/office/drawing/2014/main"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8/2/2019</a:t>
            </a:fld>
            <a:endParaRPr lang="en-US"/>
          </a:p>
        </p:txBody>
      </p:sp>
      <p:sp>
        <p:nvSpPr>
          <p:cNvPr id="6" name="Footer Placeholder 4">
            <a:extLst>
              <a:ext uri="{FF2B5EF4-FFF2-40B4-BE49-F238E27FC236}">
                <a16:creationId xmlns:a16="http://schemas.microsoft.com/office/drawing/2014/main"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8/2/2019</a:t>
            </a:fld>
            <a:endParaRPr lang="en-US"/>
          </a:p>
        </p:txBody>
      </p:sp>
      <p:sp>
        <p:nvSpPr>
          <p:cNvPr id="9" name="Footer Placeholder 4">
            <a:extLst>
              <a:ext uri="{FF2B5EF4-FFF2-40B4-BE49-F238E27FC236}">
                <a16:creationId xmlns:a16="http://schemas.microsoft.com/office/drawing/2014/main"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8/2/2019</a:t>
            </a:fld>
            <a:endParaRPr lang="en-US"/>
          </a:p>
        </p:txBody>
      </p:sp>
      <p:sp>
        <p:nvSpPr>
          <p:cNvPr id="7" name="Footer Placeholder 5">
            <a:extLst>
              <a:ext uri="{FF2B5EF4-FFF2-40B4-BE49-F238E27FC236}">
                <a16:creationId xmlns:a16="http://schemas.microsoft.com/office/drawing/2014/main"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8/2/2019</a:t>
            </a:fld>
            <a:endParaRPr lang="en-US"/>
          </a:p>
        </p:txBody>
      </p:sp>
      <p:sp>
        <p:nvSpPr>
          <p:cNvPr id="9" name="Footer Placeholder 5">
            <a:extLst>
              <a:ext uri="{FF2B5EF4-FFF2-40B4-BE49-F238E27FC236}">
                <a16:creationId xmlns:a16="http://schemas.microsoft.com/office/drawing/2014/main"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8/2/2019</a:t>
            </a:fld>
            <a:endParaRPr lang="en-US"/>
          </a:p>
        </p:txBody>
      </p:sp>
      <p:sp>
        <p:nvSpPr>
          <p:cNvPr id="7" name="Footer Placeholder 5">
            <a:extLst>
              <a:ext uri="{FF2B5EF4-FFF2-40B4-BE49-F238E27FC236}">
                <a16:creationId xmlns:a16="http://schemas.microsoft.com/office/drawing/2014/main"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8/2/2019</a:t>
            </a:fld>
            <a:endParaRPr lang="en-US"/>
          </a:p>
        </p:txBody>
      </p:sp>
      <p:sp>
        <p:nvSpPr>
          <p:cNvPr id="6" name="Footer Placeholder 4">
            <a:extLst>
              <a:ext uri="{FF2B5EF4-FFF2-40B4-BE49-F238E27FC236}">
                <a16:creationId xmlns:a16="http://schemas.microsoft.com/office/drawing/2014/main"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8/2/2019</a:t>
            </a:fld>
            <a:endParaRPr lang="en-US"/>
          </a:p>
        </p:txBody>
      </p:sp>
      <p:sp>
        <p:nvSpPr>
          <p:cNvPr id="6" name="Footer Placeholder 4">
            <a:extLst>
              <a:ext uri="{FF2B5EF4-FFF2-40B4-BE49-F238E27FC236}">
                <a16:creationId xmlns:a16="http://schemas.microsoft.com/office/drawing/2014/main"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8/2/2019</a:t>
            </a:fld>
            <a:endParaRPr lang="en-US"/>
          </a:p>
        </p:txBody>
      </p:sp>
      <p:sp>
        <p:nvSpPr>
          <p:cNvPr id="6" name="Footer Placeholder 4">
            <a:extLst>
              <a:ext uri="{FF2B5EF4-FFF2-40B4-BE49-F238E27FC236}">
                <a16:creationId xmlns:a16="http://schemas.microsoft.com/office/drawing/2014/main"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8/2/2019</a:t>
            </a:fld>
            <a:endParaRPr lang="en-US"/>
          </a:p>
        </p:txBody>
      </p:sp>
      <p:sp>
        <p:nvSpPr>
          <p:cNvPr id="6" name="Footer Placeholder 4">
            <a:extLst>
              <a:ext uri="{FF2B5EF4-FFF2-40B4-BE49-F238E27FC236}">
                <a16:creationId xmlns:a16="http://schemas.microsoft.com/office/drawing/2014/main"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8/2/2019</a:t>
            </a:fld>
            <a:endParaRPr lang="en-US"/>
          </a:p>
        </p:txBody>
      </p:sp>
      <p:sp>
        <p:nvSpPr>
          <p:cNvPr id="7" name="Footer Placeholder 5">
            <a:extLst>
              <a:ext uri="{FF2B5EF4-FFF2-40B4-BE49-F238E27FC236}">
                <a16:creationId xmlns:a16="http://schemas.microsoft.com/office/drawing/2014/main"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8/2/2019</a:t>
            </a:fld>
            <a:endParaRPr lang="en-US"/>
          </a:p>
        </p:txBody>
      </p:sp>
      <p:sp>
        <p:nvSpPr>
          <p:cNvPr id="9" name="Footer Placeholder 7">
            <a:extLst>
              <a:ext uri="{FF2B5EF4-FFF2-40B4-BE49-F238E27FC236}">
                <a16:creationId xmlns:a16="http://schemas.microsoft.com/office/drawing/2014/main"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8/2/2019</a:t>
            </a:fld>
            <a:endParaRPr lang="en-US"/>
          </a:p>
        </p:txBody>
      </p:sp>
      <p:sp>
        <p:nvSpPr>
          <p:cNvPr id="5" name="Footer Placeholder 3">
            <a:extLst>
              <a:ext uri="{FF2B5EF4-FFF2-40B4-BE49-F238E27FC236}">
                <a16:creationId xmlns:a16="http://schemas.microsoft.com/office/drawing/2014/main"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8/2/2019</a:t>
            </a:fld>
            <a:endParaRPr lang="en-US"/>
          </a:p>
        </p:txBody>
      </p:sp>
      <p:sp>
        <p:nvSpPr>
          <p:cNvPr id="4" name="Footer Placeholder 2">
            <a:extLst>
              <a:ext uri="{FF2B5EF4-FFF2-40B4-BE49-F238E27FC236}">
                <a16:creationId xmlns:a16="http://schemas.microsoft.com/office/drawing/2014/main"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8/2/2019</a:t>
            </a:fld>
            <a:endParaRPr lang="en-US"/>
          </a:p>
        </p:txBody>
      </p:sp>
      <p:sp>
        <p:nvSpPr>
          <p:cNvPr id="7" name="Footer Placeholder 5">
            <a:extLst>
              <a:ext uri="{FF2B5EF4-FFF2-40B4-BE49-F238E27FC236}">
                <a16:creationId xmlns:a16="http://schemas.microsoft.com/office/drawing/2014/main"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8/2/2019</a:t>
            </a:fld>
            <a:endParaRPr lang="en-US"/>
          </a:p>
        </p:txBody>
      </p:sp>
      <p:sp>
        <p:nvSpPr>
          <p:cNvPr id="7" name="Footer Placeholder 5">
            <a:extLst>
              <a:ext uri="{FF2B5EF4-FFF2-40B4-BE49-F238E27FC236}">
                <a16:creationId xmlns:a16="http://schemas.microsoft.com/office/drawing/2014/main"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8/2/2019</a:t>
            </a:fld>
            <a:endParaRPr lang="en-US"/>
          </a:p>
        </p:txBody>
      </p:sp>
      <p:sp>
        <p:nvSpPr>
          <p:cNvPr id="5" name="Footer Placeholder 4">
            <a:extLst>
              <a:ext uri="{FF2B5EF4-FFF2-40B4-BE49-F238E27FC236}">
                <a16:creationId xmlns:a16="http://schemas.microsoft.com/office/drawing/2014/main"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r>
              <a:rPr lang="en-US" sz="3100" b="1" dirty="0">
                <a:solidFill>
                  <a:srgbClr val="C00000"/>
                </a:solidFill>
                <a:latin typeface="Times New Roman" panose="02020603050405020304" pitchFamily="18" charset="0"/>
                <a:cs typeface="Times New Roman" panose="02020603050405020304" pitchFamily="18" charset="0"/>
              </a:rPr>
              <a:t>PHẦN 1</a:t>
            </a:r>
            <a:br>
              <a:rPr lang="en-US" sz="3600" b="1" dirty="0">
                <a:solidFill>
                  <a:srgbClr val="002060"/>
                </a:solidFill>
                <a:latin typeface="Times New Roman" panose="02020603050405020304" pitchFamily="18" charset="0"/>
                <a:cs typeface="Times New Roman" panose="02020603050405020304" pitchFamily="18" charset="0"/>
              </a:rPr>
            </a:b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HỌC 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sz="24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24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a16="http://schemas.microsoft.com/office/drawing/2014/main"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a16="http://schemas.microsoft.com/office/drawing/2014/main"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84313" y="1174750"/>
            <a:ext cx="10442575" cy="5683250"/>
          </a:xfrm>
        </p:spPr>
      </p:pic>
      <p:sp>
        <p:nvSpPr>
          <p:cNvPr id="5" name="Rectangle: Rounded Corners 4">
            <a:extLst>
              <a:ext uri="{FF2B5EF4-FFF2-40B4-BE49-F238E27FC236}">
                <a16:creationId xmlns:a16="http://schemas.microsoft.com/office/drawing/2014/main"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a16="http://schemas.microsoft.com/office/drawing/2014/main"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a16="http://schemas.microsoft.com/office/drawing/2014/main" id="{2C311C7E-08FC-43DA-A1AF-600E40EEEFFC}"/>
              </a:ext>
            </a:extLst>
          </p:cNvPr>
          <p:cNvSpPr>
            <a:spLocks noGrp="1" noChangeArrowheads="1"/>
          </p:cNvSpPr>
          <p:nvPr>
            <p:ph type="title"/>
          </p:nvPr>
        </p:nvSpPr>
        <p:spPr>
          <a:xfrm>
            <a:off x="1550988" y="649288"/>
            <a:ext cx="10669587" cy="595312"/>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a16="http://schemas.microsoft.com/office/drawing/2014/main"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21CA7F4-4BDC-4272-BE2B-F01CD42F59A3}"/>
              </a:ext>
            </a:extLst>
          </p:cNvPr>
          <p:cNvSpPr>
            <a:spLocks noGrp="1" noChangeArrowheads="1"/>
          </p:cNvSpPr>
          <p:nvPr>
            <p:ph type="title"/>
          </p:nvPr>
        </p:nvSpPr>
        <p:spPr>
          <a:xfrm>
            <a:off x="2592388" y="623888"/>
            <a:ext cx="8912225" cy="630237"/>
          </a:xfrm>
        </p:spPr>
        <p:txBody>
          <a:bodyPr/>
          <a:lstStyle/>
          <a:p>
            <a:r>
              <a:rPr lang="en-US" altLang="en-US" sz="2800" b="1">
                <a:solidFill>
                  <a:srgbClr val="C0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id="{2C9339AE-5EDB-4C8A-8F3A-B1E692D47598}"/>
              </a:ext>
            </a:extLst>
          </p:cNvPr>
          <p:cNvGraphicFramePr>
            <a:graphicFrameLocks noGrp="1"/>
          </p:cNvGraphicFramePr>
          <p:nvPr/>
        </p:nvGraphicFramePr>
        <p:xfrm>
          <a:off x="1231900" y="2619375"/>
          <a:ext cx="10655300" cy="2168525"/>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val="20000"/>
                    </a:ext>
                  </a:extLst>
                </a:gridCol>
                <a:gridCol w="5327650">
                  <a:extLst>
                    <a:ext uri="{9D8B030D-6E8A-4147-A177-3AD203B41FA5}">
                      <a16:colId xmlns:a16="http://schemas.microsoft.com/office/drawing/2014/main"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FA76095-B32B-4EE1-A8A5-252F69CBD777}"/>
              </a:ext>
            </a:extLst>
          </p:cNvPr>
          <p:cNvSpPr>
            <a:spLocks noGrp="1" noChangeArrowheads="1"/>
          </p:cNvSpPr>
          <p:nvPr>
            <p:ph type="title"/>
          </p:nvPr>
        </p:nvSpPr>
        <p:spPr>
          <a:xfrm>
            <a:off x="1616075" y="212725"/>
            <a:ext cx="10298113"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id="{DA8B3D44-0903-48DA-BA66-4B995C6CD47C}"/>
              </a:ext>
            </a:extLst>
          </p:cNvPr>
          <p:cNvSpPr>
            <a:spLocks noGrp="1"/>
          </p:cNvSpPr>
          <p:nvPr>
            <p:ph idx="1"/>
          </p:nvPr>
        </p:nvSpPr>
        <p:spPr>
          <a:xfrm>
            <a:off x="822325" y="1539875"/>
            <a:ext cx="10998200" cy="3778250"/>
          </a:xfrm>
        </p:spPr>
        <p:txBody>
          <a:bodyPr rtlCol="0">
            <a:normAutofit/>
          </a:bodyPr>
          <a:lstStyle/>
          <a:p>
            <a:pPr eaLnBrk="1" fontAlgn="auto" hangingPunct="1">
              <a:spcAft>
                <a:spcPts val="0"/>
              </a:spcAft>
              <a:buFont typeface="Wingdings 3" charset="2"/>
              <a:buChar char=""/>
              <a:defRPr/>
            </a:pPr>
            <a:r>
              <a:rPr lang="en-AU" sz="3600" b="1" dirty="0" err="1">
                <a:solidFill>
                  <a:srgbClr val="FF0000"/>
                </a:solidFill>
                <a:latin typeface="Times New Roman" panose="02020603050405020304" pitchFamily="18" charset="0"/>
                <a:cs typeface="Times New Roman" panose="02020603050405020304" pitchFamily="18" charset="0"/>
              </a:rPr>
              <a:t>Thảo</a:t>
            </a:r>
            <a:r>
              <a:rPr lang="en-AU" sz="3600" b="1" dirty="0">
                <a:solidFill>
                  <a:srgbClr val="FF0000"/>
                </a:solidFill>
                <a:latin typeface="Times New Roman" panose="02020603050405020304" pitchFamily="18" charset="0"/>
                <a:cs typeface="Times New Roman" panose="02020603050405020304" pitchFamily="18" charset="0"/>
              </a:rPr>
              <a:t> </a:t>
            </a:r>
            <a:r>
              <a:rPr lang="en-AU" sz="3600" b="1" dirty="0" err="1">
                <a:solidFill>
                  <a:srgbClr val="FF0000"/>
                </a:solidFill>
                <a:latin typeface="Times New Roman" panose="02020603050405020304" pitchFamily="18" charset="0"/>
                <a:cs typeface="Times New Roman" panose="02020603050405020304" pitchFamily="18" charset="0"/>
              </a:rPr>
              <a:t>luận</a:t>
            </a:r>
            <a:r>
              <a:rPr lang="en-AU"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1-Tìm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hiện</a:t>
            </a:r>
            <a:r>
              <a:rPr lang="en-AU" sz="4000" dirty="0">
                <a:solidFill>
                  <a:srgbClr val="002060"/>
                </a:solidFill>
                <a:latin typeface="Times New Roman" panose="02020603050405020304" pitchFamily="18" charset="0"/>
                <a:cs typeface="Times New Roman" panose="02020603050405020304" pitchFamily="18" charset="0"/>
              </a:rPr>
              <a:t> nay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HS </a:t>
            </a:r>
            <a:r>
              <a:rPr lang="en-AU" sz="4000" dirty="0" err="1">
                <a:solidFill>
                  <a:srgbClr val="002060"/>
                </a:solidFill>
                <a:latin typeface="Times New Roman" panose="02020603050405020304" pitchFamily="18" charset="0"/>
                <a:cs typeface="Times New Roman" panose="02020603050405020304" pitchFamily="18" charset="0"/>
              </a:rPr>
              <a:t>tiểu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học</a:t>
            </a:r>
            <a:r>
              <a:rPr lang="en-AU" sz="4000"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AU" sz="40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dirty="0">
                <a:solidFill>
                  <a:srgbClr val="002060"/>
                </a:solidFill>
                <a:latin typeface="Times New Roman" panose="02020603050405020304" pitchFamily="18" charset="0"/>
                <a:cs typeface="Times New Roman" panose="02020603050405020304" pitchFamily="18" charset="0"/>
              </a:rPr>
              <a:t>2-Tìm </a:t>
            </a:r>
            <a:r>
              <a:rPr lang="en-AU" sz="4000" dirty="0" err="1">
                <a:solidFill>
                  <a:srgbClr val="002060"/>
                </a:solidFill>
                <a:latin typeface="Times New Roman" panose="02020603050405020304" pitchFamily="18" charset="0"/>
                <a:cs typeface="Times New Roman" panose="02020603050405020304" pitchFamily="18" charset="0"/>
              </a:rPr>
              <a:t>hiểu</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việc</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dạy</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toán</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của</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giáo</a:t>
            </a:r>
            <a:r>
              <a:rPr lang="en-AU" sz="4000" dirty="0">
                <a:solidFill>
                  <a:srgbClr val="002060"/>
                </a:solidFill>
                <a:latin typeface="Times New Roman" panose="02020603050405020304" pitchFamily="18" charset="0"/>
                <a:cs typeface="Times New Roman" panose="02020603050405020304" pitchFamily="18" charset="0"/>
              </a:rPr>
              <a:t> </a:t>
            </a:r>
            <a:r>
              <a:rPr lang="en-AU" sz="4000" dirty="0" err="1">
                <a:solidFill>
                  <a:srgbClr val="002060"/>
                </a:solidFill>
                <a:latin typeface="Times New Roman" panose="02020603050405020304" pitchFamily="18" charset="0"/>
                <a:cs typeface="Times New Roman" panose="02020603050405020304" pitchFamily="18" charset="0"/>
              </a:rPr>
              <a:t>viên</a:t>
            </a:r>
            <a:r>
              <a:rPr lang="en-AU" sz="4000" dirty="0">
                <a:solidFill>
                  <a:srgbClr val="002060"/>
                </a:solidFill>
                <a:latin typeface="Times New Roman" panose="02020603050405020304" pitchFamily="18" charset="0"/>
                <a:cs typeface="Times New Roman" panose="02020603050405020304" pitchFamily="18" charset="0"/>
              </a:rPr>
              <a:t> ?</a:t>
            </a: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9150451-C26F-43A8-A38B-BE2B54C6AAEA}"/>
              </a:ext>
            </a:extLst>
          </p:cNvPr>
          <p:cNvSpPr>
            <a:spLocks noGrp="1" noChangeArrowheads="1"/>
          </p:cNvSpPr>
          <p:nvPr>
            <p:ph type="title"/>
          </p:nvPr>
        </p:nvSpPr>
        <p:spPr>
          <a:xfrm>
            <a:off x="1643063" y="565150"/>
            <a:ext cx="8912225" cy="630238"/>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val="20000"/>
                    </a:ext>
                  </a:extLst>
                </a:gridCol>
                <a:gridCol w="3471482">
                  <a:extLst>
                    <a:ext uri="{9D8B030D-6E8A-4147-A177-3AD203B41FA5}">
                      <a16:colId xmlns:a16="http://schemas.microsoft.com/office/drawing/2014/main" val="20001"/>
                    </a:ext>
                  </a:extLst>
                </a:gridCol>
                <a:gridCol w="6942968">
                  <a:extLst>
                    <a:ext uri="{9D8B030D-6E8A-4147-A177-3AD203B41FA5}">
                      <a16:colId xmlns:a16="http://schemas.microsoft.com/office/drawing/2014/main"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
        <p:nvSpPr>
          <p:cNvPr id="39956" name="Title 2">
            <a:extLst>
              <a:ext uri="{FF2B5EF4-FFF2-40B4-BE49-F238E27FC236}">
                <a16:creationId xmlns:a16="http://schemas.microsoft.com/office/drawing/2014/main"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5D8256A-1A96-432F-B759-0F6BCDEA966D}"/>
              </a:ext>
            </a:extLst>
          </p:cNvPr>
          <p:cNvGraphicFramePr>
            <a:graphicFrameLocks noGrp="1"/>
          </p:cNvGraphicFramePr>
          <p:nvPr>
            <p:ph idx="1"/>
          </p:nvPr>
        </p:nvGraphicFramePr>
        <p:xfrm>
          <a:off x="225425" y="685800"/>
          <a:ext cx="11966575" cy="6264275"/>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val="20000"/>
                    </a:ext>
                  </a:extLst>
                </a:gridCol>
                <a:gridCol w="3773244">
                  <a:extLst>
                    <a:ext uri="{9D8B030D-6E8A-4147-A177-3AD203B41FA5}">
                      <a16:colId xmlns:a16="http://schemas.microsoft.com/office/drawing/2014/main" val="20001"/>
                    </a:ext>
                  </a:extLst>
                </a:gridCol>
                <a:gridCol w="6144999">
                  <a:extLst>
                    <a:ext uri="{9D8B030D-6E8A-4147-A177-3AD203B41FA5}">
                      <a16:colId xmlns:a16="http://schemas.microsoft.com/office/drawing/2014/main"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4"/>
                  </a:ext>
                </a:extLst>
              </a:tr>
            </a:tbl>
          </a:graphicData>
        </a:graphic>
      </p:graphicFrame>
      <p:sp>
        <p:nvSpPr>
          <p:cNvPr id="40984" name="Title 2">
            <a:extLst>
              <a:ext uri="{FF2B5EF4-FFF2-40B4-BE49-F238E27FC236}">
                <a16:creationId xmlns:a16="http://schemas.microsoft.com/office/drawing/2014/main"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C380295-3632-4FDD-8886-2E32EED10D07}"/>
              </a:ext>
            </a:extLst>
          </p:cNvPr>
          <p:cNvGraphicFramePr>
            <a:graphicFrameLocks noGrp="1"/>
          </p:cNvGraphicFramePr>
          <p:nvPr>
            <p:ph idx="1"/>
          </p:nvPr>
        </p:nvGraphicFramePr>
        <p:xfrm>
          <a:off x="173038" y="501650"/>
          <a:ext cx="12018962" cy="6451600"/>
        </p:xfrm>
        <a:graphic>
          <a:graphicData uri="http://schemas.openxmlformats.org/drawingml/2006/table">
            <a:tbl>
              <a:tblPr/>
              <a:tblGrid>
                <a:gridCol w="1919287">
                  <a:extLst>
                    <a:ext uri="{9D8B030D-6E8A-4147-A177-3AD203B41FA5}">
                      <a16:colId xmlns:a16="http://schemas.microsoft.com/office/drawing/2014/main" val="20000"/>
                    </a:ext>
                  </a:extLst>
                </a:gridCol>
                <a:gridCol w="3862388">
                  <a:extLst>
                    <a:ext uri="{9D8B030D-6E8A-4147-A177-3AD203B41FA5}">
                      <a16:colId xmlns:a16="http://schemas.microsoft.com/office/drawing/2014/main" val="20001"/>
                    </a:ext>
                  </a:extLst>
                </a:gridCol>
                <a:gridCol w="6237287">
                  <a:extLst>
                    <a:ext uri="{9D8B030D-6E8A-4147-A177-3AD203B41FA5}">
                      <a16:colId xmlns:a16="http://schemas.microsoft.com/office/drawing/2014/main"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val="10003"/>
                  </a:ext>
                </a:extLst>
              </a:tr>
            </a:tbl>
          </a:graphicData>
        </a:graphic>
      </p:graphicFrame>
      <p:sp>
        <p:nvSpPr>
          <p:cNvPr id="42004" name="Title 2">
            <a:extLst>
              <a:ext uri="{FF2B5EF4-FFF2-40B4-BE49-F238E27FC236}">
                <a16:creationId xmlns:a16="http://schemas.microsoft.com/office/drawing/2014/main"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val="20000"/>
                    </a:ext>
                  </a:extLst>
                </a:gridCol>
                <a:gridCol w="3332948">
                  <a:extLst>
                    <a:ext uri="{9D8B030D-6E8A-4147-A177-3AD203B41FA5}">
                      <a16:colId xmlns:a16="http://schemas.microsoft.com/office/drawing/2014/main" val="20001"/>
                    </a:ext>
                  </a:extLst>
                </a:gridCol>
                <a:gridCol w="8332375">
                  <a:extLst>
                    <a:ext uri="{9D8B030D-6E8A-4147-A177-3AD203B41FA5}">
                      <a16:colId xmlns:a16="http://schemas.microsoft.com/office/drawing/2014/main"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val="10003"/>
                  </a:ext>
                </a:extLst>
              </a:tr>
            </a:tbl>
          </a:graphicData>
        </a:graphic>
      </p:graphicFrame>
      <p:sp>
        <p:nvSpPr>
          <p:cNvPr id="43028" name="Title 2">
            <a:extLst>
              <a:ext uri="{FF2B5EF4-FFF2-40B4-BE49-F238E27FC236}">
                <a16:creationId xmlns:a16="http://schemas.microsoft.com/office/drawing/2014/main"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val="20000"/>
                    </a:ext>
                  </a:extLst>
                </a:gridCol>
                <a:gridCol w="2877145">
                  <a:extLst>
                    <a:ext uri="{9D8B030D-6E8A-4147-A177-3AD203B41FA5}">
                      <a16:colId xmlns:a16="http://schemas.microsoft.com/office/drawing/2014/main" val="20001"/>
                    </a:ext>
                  </a:extLst>
                </a:gridCol>
                <a:gridCol w="7710750">
                  <a:extLst>
                    <a:ext uri="{9D8B030D-6E8A-4147-A177-3AD203B41FA5}">
                      <a16:colId xmlns:a16="http://schemas.microsoft.com/office/drawing/2014/main"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val="10001"/>
                  </a:ext>
                </a:extLst>
              </a:tr>
            </a:tbl>
          </a:graphicData>
        </a:graphic>
      </p:graphicFrame>
      <p:sp>
        <p:nvSpPr>
          <p:cNvPr id="44046" name="Title 2">
            <a:extLst>
              <a:ext uri="{FF2B5EF4-FFF2-40B4-BE49-F238E27FC236}">
                <a16:creationId xmlns:a16="http://schemas.microsoft.com/office/drawing/2014/main"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558C327D-73DE-4903-AA30-8B41D7F12537}"/>
              </a:ext>
            </a:extLst>
          </p:cNvPr>
          <p:cNvSpPr>
            <a:spLocks noGrp="1" noChangeArrowheads="1"/>
          </p:cNvSpPr>
          <p:nvPr>
            <p:ph type="title"/>
          </p:nvPr>
        </p:nvSpPr>
        <p:spPr>
          <a:xfrm>
            <a:off x="1639888" y="306388"/>
            <a:ext cx="8912225" cy="639762"/>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7A9C419-D9E8-464A-B1DC-29280FD7857E}"/>
              </a:ext>
            </a:extLst>
          </p:cNvPr>
          <p:cNvSpPr>
            <a:spLocks noGrp="1" noChangeArrowheads="1"/>
          </p:cNvSpPr>
          <p:nvPr>
            <p:ph type="title"/>
          </p:nvPr>
        </p:nvSpPr>
        <p:spPr>
          <a:xfrm>
            <a:off x="1639888" y="690563"/>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a16="http://schemas.microsoft.com/office/drawing/2014/main" id="{C4156E64-4FBA-42A3-9F79-050D38935484}"/>
              </a:ext>
            </a:extLst>
          </p:cNvPr>
          <p:cNvSpPr>
            <a:spLocks noGrp="1"/>
          </p:cNvSpPr>
          <p:nvPr>
            <p:ph idx="1"/>
          </p:nvPr>
        </p:nvSpPr>
        <p:spPr>
          <a:xfrm>
            <a:off x="331788" y="1563688"/>
            <a:ext cx="11701462" cy="5294312"/>
          </a:xfrm>
        </p:spPr>
        <p:txBody>
          <a:bodyPr rtlCol="0">
            <a:normAutofit/>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96BB4B39-4886-45CF-8BA9-5CE7910BF1B9}"/>
              </a:ext>
            </a:extLst>
          </p:cNvPr>
          <p:cNvSpPr>
            <a:spLocks noGrp="1" noChangeArrowheads="1"/>
          </p:cNvSpPr>
          <p:nvPr>
            <p:ph idx="1"/>
          </p:nvPr>
        </p:nvSpPr>
        <p:spPr>
          <a:xfrm>
            <a:off x="557213" y="1444625"/>
            <a:ext cx="10947400" cy="5526088"/>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HS 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 xem 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a16="http://schemas.microsoft.com/office/drawing/2014/main" id="{435AE0CD-C96E-4F52-ADB0-BE62162909F7}"/>
              </a:ext>
            </a:extLst>
          </p:cNvPr>
          <p:cNvSpPr>
            <a:spLocks noGrp="1" noChangeArrowheads="1"/>
          </p:cNvSpPr>
          <p:nvPr>
            <p:ph type="title"/>
          </p:nvPr>
        </p:nvSpPr>
        <p:spPr>
          <a:xfrm>
            <a:off x="1639888" y="690563"/>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a16="http://schemas.microsoft.com/office/drawing/2014/main" id="{CE54E1C7-7556-42E1-9228-ABF51A125706}"/>
              </a:ext>
            </a:extLst>
          </p:cNvPr>
          <p:cNvSpPr>
            <a:spLocks noGrp="1" noChangeArrowheads="1"/>
          </p:cNvSpPr>
          <p:nvPr>
            <p:ph type="title"/>
          </p:nvPr>
        </p:nvSpPr>
        <p:spPr>
          <a:xfrm>
            <a:off x="1639888" y="517525"/>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94259A40-57F0-43A1-A13C-9FA2EC42144B}"/>
              </a:ext>
            </a:extLst>
          </p:cNvPr>
          <p:cNvSpPr>
            <a:spLocks noGrp="1" noChangeArrowheads="1"/>
          </p:cNvSpPr>
          <p:nvPr>
            <p:ph idx="1"/>
          </p:nvPr>
        </p:nvSpPr>
        <p:spPr>
          <a:xfrm>
            <a:off x="676275" y="1206500"/>
            <a:ext cx="11317288" cy="5260975"/>
          </a:xfrm>
        </p:spPr>
        <p:txBody>
          <a:bodyPr/>
          <a:lstStyle/>
          <a:p>
            <a:pPr algn="just"/>
            <a:r>
              <a:rPr lang="en-US" altLang="en-US" sz="32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32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a16="http://schemas.microsoft.com/office/drawing/2014/main"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a16="http://schemas.microsoft.com/office/drawing/2014/main"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02/08/2019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798BCF-EDBE-4D35-8A25-7E7F506BC847}"/>
              </a:ext>
            </a:extLst>
          </p:cNvPr>
          <p:cNvSpPr>
            <a:spLocks noGrp="1"/>
          </p:cNvSpPr>
          <p:nvPr>
            <p:ph idx="1"/>
          </p:nvPr>
        </p:nvSpPr>
        <p:spPr>
          <a:xfrm>
            <a:off x="530225" y="1311275"/>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dở</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a16="http://schemas.microsoft.com/office/drawing/2014/main" id="{A5EF0E2C-E19C-4ABC-88E2-2B1300F7DE92}"/>
              </a:ext>
            </a:extLst>
          </p:cNvPr>
          <p:cNvSpPr txBox="1">
            <a:spLocks noChangeArrowheads="1"/>
          </p:cNvSpPr>
          <p:nvPr/>
        </p:nvSpPr>
        <p:spPr bwMode="auto">
          <a:xfrm>
            <a:off x="1576388" y="177800"/>
            <a:ext cx="10615612"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a:solidFill>
                  <a:srgbClr val="C00000"/>
                </a:solidFill>
                <a:latin typeface="Times New Roman" panose="02020603050405020304" pitchFamily="18" charset="0"/>
                <a:cs typeface="Times New Roman" panose="02020603050405020304" pitchFamily="18" charset="0"/>
              </a:rPr>
              <a:t>3- ĐỔI 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10327-F0F5-4095-8320-6FAB5D752F83}"/>
              </a:ext>
            </a:extLst>
          </p:cNvPr>
          <p:cNvSpPr>
            <a:spLocks noGrp="1"/>
          </p:cNvSpPr>
          <p:nvPr>
            <p:ph idx="1"/>
          </p:nvPr>
        </p:nvSpPr>
        <p:spPr>
          <a:xfrm>
            <a:off x="430213" y="1862138"/>
            <a:ext cx="11379200" cy="4173537"/>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tiêu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toán</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chú</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t</a:t>
            </a:r>
            <a:r>
              <a:rPr lang="vi-VN" sz="3600" dirty="0">
                <a:solidFill>
                  <a:srgbClr val="FF0000"/>
                </a:solidFill>
                <a:latin typeface="Times New Roman" panose="02020603050405020304" pitchFamily="18" charset="0"/>
                <a:cs typeface="Times New Roman" panose="02020603050405020304" pitchFamily="18" charset="0"/>
              </a:rPr>
              <a:t>ư</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bồi</a:t>
            </a:r>
            <a:r>
              <a:rPr lang="en-US" sz="3600" dirty="0">
                <a:solidFill>
                  <a:srgbClr val="002060"/>
                </a:solidFill>
                <a:latin typeface="Times New Roman" panose="02020603050405020304" pitchFamily="18" charset="0"/>
                <a:cs typeface="Times New Roman" panose="02020603050405020304" pitchFamily="18" charset="0"/>
              </a:rPr>
              <a:t> d</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suy</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luận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a16="http://schemas.microsoft.com/office/drawing/2014/main" id="{C5E197EE-0801-45C0-848B-02451E6CABA9}"/>
              </a:ext>
            </a:extLst>
          </p:cNvPr>
          <p:cNvSpPr>
            <a:spLocks noGrp="1" noChangeArrowheads="1"/>
          </p:cNvSpPr>
          <p:nvPr>
            <p:ph type="title"/>
          </p:nvPr>
        </p:nvSpPr>
        <p:spPr>
          <a:xfrm>
            <a:off x="1482725" y="706438"/>
            <a:ext cx="10615613" cy="1263650"/>
          </a:xfrm>
        </p:spPr>
        <p:txBody>
          <a:bodyPr/>
          <a:lstStyle/>
          <a:p>
            <a:pPr algn="ctr" eaLnBrk="1" hangingPunct="1"/>
            <a:r>
              <a:rPr lang="en-US" altLang="en-US" b="1">
                <a:solidFill>
                  <a:srgbClr val="C00000"/>
                </a:solidFill>
                <a:latin typeface="Times New Roman" panose="02020603050405020304" pitchFamily="18" charset="0"/>
                <a:cs typeface="Times New Roman" panose="02020603050405020304" pitchFamily="18" charset="0"/>
              </a:rPr>
              <a:t>3- ĐỔI 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1275</TotalTime>
  <Words>2214</Words>
  <Application>Microsoft Office PowerPoint</Application>
  <PresentationFormat>Màn hình rộng</PresentationFormat>
  <Paragraphs>169</Paragraphs>
  <Slides>30</Slides>
  <Notes>0</Notes>
  <HiddenSlides>0</HiddenSlides>
  <MMClips>0</MMClips>
  <ScaleCrop>false</ScaleCrop>
  <HeadingPairs>
    <vt:vector size="4" baseType="variant">
      <vt:variant>
        <vt:lpstr>Chủ đề</vt:lpstr>
      </vt:variant>
      <vt:variant>
        <vt:i4>1</vt:i4>
      </vt:variant>
      <vt:variant>
        <vt:lpstr>Tiêu đề Bản chiếu</vt:lpstr>
      </vt:variant>
      <vt:variant>
        <vt:i4>30</vt:i4>
      </vt:variant>
    </vt:vector>
  </HeadingPairs>
  <TitlesOfParts>
    <vt:vector size="31" baseType="lpstr">
      <vt:lpstr>Wisp</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Bản trình bày PowerPoint</vt:lpstr>
      <vt:lpstr>Bản trình bày PowerPoint</vt:lpstr>
      <vt:lpstr>Bản trình bày PowerPoint</vt:lpstr>
      <vt:lpstr>3- ĐỔI MỚI PPDH THEO HƯỚNG TÍCH CỰC  HÓA HOẠT ĐỘNG CỦA HỌC SINH</vt:lpstr>
      <vt:lpstr>Bản trình bày PowerPoint</vt:lpstr>
      <vt:lpstr>MỘT SỐ HÌNH THỨC TƯ DUY THƯỜNG GẶP</vt:lpstr>
      <vt:lpstr>Bản trình bày PowerPoint</vt:lpstr>
      <vt:lpstr>CÁC PHƯƠNG PHÁP SUY LUẬN THƯỜNG GẶP </vt:lpstr>
      <vt:lpstr>4-TÍNH TÍCH CỰC HÓA TRONG HOẠT ĐỘNG DẠY - HỌC</vt:lpstr>
      <vt:lpstr>4-TÍNH TÍCH CỰC HÓA TRONG HOẠT ĐỘNG DẠY - HỌC</vt:lpstr>
      <vt:lpstr>4-TÍNH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Bản trình bày PowerPoint</vt:lpstr>
      <vt:lpstr>Bản trình bày PowerPoint</vt:lpstr>
      <vt:lpstr>Bản trình bày PowerPoint</vt:lpstr>
      <vt:lpstr>3- PHƯƠNG PHÁP</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TRANG</cp:lastModifiedBy>
  <cp:revision>218</cp:revision>
  <dcterms:created xsi:type="dcterms:W3CDTF">2019-06-28T14:41:07Z</dcterms:created>
  <dcterms:modified xsi:type="dcterms:W3CDTF">2019-08-02T09:59:50Z</dcterms:modified>
</cp:coreProperties>
</file>